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B1079-A803-4EBD-AD1A-88946A19842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0B22F-6AB9-41F5-BA41-611082CDEB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0B22F-6AB9-41F5-BA41-611082CDEB1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314700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01013" y="6245225"/>
            <a:ext cx="585787" cy="476250"/>
          </a:xfrm>
        </p:spPr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9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79725" y="64531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6453188"/>
            <a:ext cx="539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prosv.ru/static/books-viewer/index.html?path=/media/ebook/322044/&amp;scrollToPage=2&amp;pageFrom=334&amp;pageTo=334" TargetMode="External"/><Relationship Id="rId2" Type="http://schemas.openxmlformats.org/officeDocument/2006/relationships/hyperlink" Target="https://media.prosv.ru/static/books-viewer/index.html?path=/media/ebook/322044/&amp;scrollToPage=2&amp;pageFrom=331&amp;pageTo=33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Совместные действия с обыкновенными и десятичными дробями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9 класс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Земцова В.Я.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Учитель математики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Коррекционные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1. Установи закономерность и продолжи ряд.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а) 7900,8900,9000,…, …,…,… 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б) 6870,6860,6850,…,…,…,… 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в) 3568,3567,3566,…,…,…,… 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sz="4800" cap="none" dirty="0" smtClean="0">
                <a:solidFill>
                  <a:schemeClr val="tx2"/>
                </a:solidFill>
              </a:rPr>
              <a:t>Что лишнее?</a:t>
            </a:r>
            <a:endParaRPr lang="ru-RU" sz="4800" cap="none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357430"/>
            <a:ext cx="1361549" cy="12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C:\Users\KOSDr@gon\Desktop\учебник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69" y="1860218"/>
            <a:ext cx="157163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KOSDr@gon\Desktop\тетрадь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0790" y="1917685"/>
            <a:ext cx="221457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мобильник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4357694"/>
            <a:ext cx="157163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KOSDr@gon\Desktop\ручка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422667">
            <a:off x="3712789" y="4834652"/>
            <a:ext cx="861166" cy="118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user\Desktop\i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3800" y="4060825"/>
            <a:ext cx="2286000" cy="1428750"/>
          </a:xfrm>
          <a:prstGeom prst="rect">
            <a:avLst/>
          </a:prstGeom>
          <a:noFill/>
        </p:spPr>
      </p:pic>
      <p:pic>
        <p:nvPicPr>
          <p:cNvPr id="3" name="Picture 2" descr="https://mmedia.ozone.ru/multimedia/101897989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133848"/>
            <a:ext cx="1243378" cy="15749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72547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Найди отличия.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Картинка 139 из 439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757242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какие  две группы можно разделить числа?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2743200"/>
          </a:xfrm>
        </p:spPr>
        <p:txBody>
          <a:bodyPr/>
          <a:lstStyle/>
          <a:p>
            <a:r>
              <a:rPr lang="ru-RU" b="1" dirty="0" smtClean="0"/>
              <a:t>1) 3,56   7640   8609   0,938   167,054</a:t>
            </a:r>
          </a:p>
          <a:p>
            <a:r>
              <a:rPr lang="ru-RU" dirty="0" smtClean="0"/>
              <a:t>2) </a:t>
            </a:r>
            <a:r>
              <a:rPr lang="ru-RU" b="1" dirty="0" smtClean="0"/>
              <a:t>84,908    4м23см   69км451м   7,001</a:t>
            </a:r>
          </a:p>
          <a:p>
            <a:r>
              <a:rPr lang="ru-RU" b="1" dirty="0" smtClean="0"/>
              <a:t>357,12     8т943кг   324,7</a:t>
            </a:r>
          </a:p>
          <a:p>
            <a:r>
              <a:rPr lang="ru-RU" b="1" dirty="0" smtClean="0"/>
              <a:t>3) 456, 7689,9800,596, 321, 5409,4001.</a:t>
            </a:r>
            <a:endParaRPr lang="ru-RU" dirty="0"/>
          </a:p>
        </p:txBody>
      </p:sp>
    </p:spTree>
  </p:cSld>
  <p:clrMapOvr>
    <a:masterClrMapping/>
  </p:clrMapOvr>
  <p:transition spd="slow"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Письменная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1) </a:t>
            </a:r>
            <a:r>
              <a:rPr lang="en-US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hlinkClick r:id="rId2"/>
              </a:rPr>
              <a:t>https</a:t>
            </a:r>
            <a:r>
              <a:rPr lang="en-US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hlinkClick r:id="rId2"/>
              </a:rPr>
              <a:t>://media.prosv.ru/static/books-viewer/index.html?path=/media/ebook/322044/&amp;</a:t>
            </a:r>
            <a:r>
              <a:rPr lang="en-US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hlinkClick r:id="rId2"/>
              </a:rPr>
              <a:t>scrollToPage=2&amp;pageFrom=331&amp;pageTo=331</a:t>
            </a:r>
            <a:r>
              <a:rPr lang="ru-RU" sz="28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, правило</a:t>
            </a:r>
            <a:endParaRPr lang="ru-RU" sz="2800" b="1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hlinkClick r:id="rId3"/>
              </a:rPr>
              <a:t> </a:t>
            </a:r>
            <a:r>
              <a:rPr lang="ru-RU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hlinkClick r:id="rId3"/>
              </a:rPr>
              <a:t> 2) </a:t>
            </a:r>
            <a:r>
              <a:rPr lang="en-US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hlinkClick r:id="rId3"/>
              </a:rPr>
              <a:t>https</a:t>
            </a:r>
            <a:r>
              <a:rPr lang="en-US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hlinkClick r:id="rId3"/>
              </a:rPr>
              <a:t>://media.prosv.ru/static/books-viewer/index.html?path=/media/ebook/322044/&amp;</a:t>
            </a:r>
            <a:r>
              <a:rPr lang="en-US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hlinkClick r:id="rId3"/>
              </a:rPr>
              <a:t>scrollToPage=2&amp;pageFrom=334&amp;pageTo=334</a:t>
            </a:r>
            <a:r>
              <a:rPr lang="ru-RU" sz="28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, №1185,1186</a:t>
            </a:r>
            <a:endParaRPr lang="ru-RU" sz="2800" b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ld"/>
  </p:transition>
</p:sld>
</file>

<file path=ppt/theme/theme1.xml><?xml version="1.0" encoding="utf-8"?>
<a:theme xmlns:a="http://schemas.openxmlformats.org/drawingml/2006/main" name="Тема1">
  <a:themeElements>
    <a:clrScheme name="pl-Shablon2 13">
      <a:dk1>
        <a:srgbClr val="205FF6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1A50D2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-Shablon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-Shabl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3">
        <a:dk1>
          <a:srgbClr val="205FF6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A50D2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31</TotalTime>
  <Words>108</Words>
  <PresentationFormat>Экран (4:3)</PresentationFormat>
  <Paragraphs>20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Тема1</vt:lpstr>
      <vt:lpstr>Совместные действия с обыкновенными и десятичными дробями</vt:lpstr>
      <vt:lpstr>Коррекционные упражнения</vt:lpstr>
      <vt:lpstr>  Что лишнее?</vt:lpstr>
      <vt:lpstr>Найди отличия.</vt:lpstr>
      <vt:lpstr>На какие  две группы можно разделить числа?</vt:lpstr>
      <vt:lpstr>Письменная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Совместные действия с обыкновенными и десятичными дробями</dc:title>
  <dc:creator>Администратор</dc:creator>
  <cp:lastModifiedBy>DNA7 X86</cp:lastModifiedBy>
  <cp:revision>7</cp:revision>
  <dcterms:created xsi:type="dcterms:W3CDTF">2020-04-14T16:45:04Z</dcterms:created>
  <dcterms:modified xsi:type="dcterms:W3CDTF">2020-04-14T17:21:26Z</dcterms:modified>
</cp:coreProperties>
</file>